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1A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-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6AC97B3-8DED-4BA5-8BE1-1C643B8BE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01D6A-B759-4F62-BF2C-B7A843D82135}" type="datetimeFigureOut">
              <a:rPr lang="nl-NL" smtClean="0"/>
              <a:t>5-3-2026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FA330BD-79DB-45F3-B6B5-F072DF5C9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9670B3B-2207-4C72-9A95-96954D417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0B71A-C5E1-4C9D-BA3B-5637FB18758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660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3E42F3C-7A75-48E5-BA8A-59A25BE2A6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01D6A-B759-4F62-BF2C-B7A843D82135}" type="datetimeFigureOut">
              <a:rPr lang="nl-NL" smtClean="0"/>
              <a:t>5-3-2026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0B3A516-A214-4918-9B59-36FBC86560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8CD1C28-D6F5-477B-9151-494DA319D7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0B71A-C5E1-4C9D-BA3B-5637FB18758A}" type="slidenum">
              <a:rPr lang="nl-NL" smtClean="0"/>
              <a:t>‹nr.›</a:t>
            </a:fld>
            <a:endParaRPr lang="nl-NL"/>
          </a:p>
        </p:txBody>
      </p:sp>
      <p:pic>
        <p:nvPicPr>
          <p:cNvPr id="8" name="Picture 3" descr="C:\Users\Wim te Lintum\Documenten\Bijbel In\Logo's\Logo Bijbel-In 2015.jpg">
            <a:extLst>
              <a:ext uri="{FF2B5EF4-FFF2-40B4-BE49-F238E27FC236}">
                <a16:creationId xmlns:a16="http://schemas.microsoft.com/office/drawing/2014/main" id="{54B95FF2-4E6C-40E2-9DC6-FF340B14259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4168433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hthoek 11">
            <a:extLst>
              <a:ext uri="{FF2B5EF4-FFF2-40B4-BE49-F238E27FC236}">
                <a16:creationId xmlns:a16="http://schemas.microsoft.com/office/drawing/2014/main" id="{3A95CFAE-A7B8-4074-989B-B253477EC8CA}"/>
              </a:ext>
            </a:extLst>
          </p:cNvPr>
          <p:cNvSpPr/>
          <p:nvPr userDrawn="1"/>
        </p:nvSpPr>
        <p:spPr>
          <a:xfrm>
            <a:off x="-487864" y="3138601"/>
            <a:ext cx="978316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3600" b="1" dirty="0">
                <a:solidFill>
                  <a:srgbClr val="821A08"/>
                </a:solidFill>
              </a:rPr>
              <a:t>BENEFIETCONCERT BIJBEL-IN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3600" b="1" dirty="0">
                <a:solidFill>
                  <a:srgbClr val="821A08"/>
                </a:solidFill>
              </a:rPr>
              <a:t>Zaterdag 28 maart – 20:00 uur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3600" b="1" dirty="0">
                <a:solidFill>
                  <a:srgbClr val="821A08"/>
                </a:solidFill>
              </a:rPr>
              <a:t>Stadshartkerk Haarlem</a:t>
            </a:r>
          </a:p>
          <a:p>
            <a:pPr algn="ctr"/>
            <a:endParaRPr lang="nl-NL" sz="3200" b="1" dirty="0">
              <a:solidFill>
                <a:srgbClr val="821A08"/>
              </a:solidFill>
            </a:endParaRPr>
          </a:p>
          <a:p>
            <a:pPr algn="ctr"/>
            <a:r>
              <a:rPr lang="nl-NL" sz="2400" b="1" dirty="0">
                <a:solidFill>
                  <a:srgbClr val="821A08"/>
                </a:solidFill>
              </a:rPr>
              <a:t>In het teken van Goede Vrijdag en Pasen</a:t>
            </a:r>
          </a:p>
          <a:p>
            <a:pPr algn="ctr"/>
            <a:endParaRPr lang="nl-NL" sz="2400" b="1" dirty="0">
              <a:solidFill>
                <a:srgbClr val="821A08"/>
              </a:solidFill>
            </a:endParaRPr>
          </a:p>
          <a:p>
            <a:pPr algn="ctr"/>
            <a:r>
              <a:rPr lang="nl-NL" sz="2800" b="1" dirty="0">
                <a:solidFill>
                  <a:srgbClr val="821A08"/>
                </a:solidFill>
              </a:rPr>
              <a:t>€ 10,00 per kaart</a:t>
            </a:r>
          </a:p>
          <a:p>
            <a:pPr algn="ctr"/>
            <a:endParaRPr lang="nl-NL" sz="2400" b="1" dirty="0">
              <a:solidFill>
                <a:srgbClr val="821A08"/>
              </a:solidFill>
            </a:endParaRPr>
          </a:p>
          <a:p>
            <a:pPr algn="ctr"/>
            <a:endParaRPr lang="nl-NL" sz="2000" b="1" dirty="0">
              <a:solidFill>
                <a:srgbClr val="821A08"/>
              </a:solidFill>
            </a:endParaRPr>
          </a:p>
        </p:txBody>
      </p:sp>
      <p:pic>
        <p:nvPicPr>
          <p:cNvPr id="3" name="Afbeelding 2" descr="Afbeelding met tekst, harp, muziek, muziekinstrument&#10;&#10;Door AI gegenereerde inhoud is mogelijk onjuist.">
            <a:extLst>
              <a:ext uri="{FF2B5EF4-FFF2-40B4-BE49-F238E27FC236}">
                <a16:creationId xmlns:a16="http://schemas.microsoft.com/office/drawing/2014/main" id="{EC0F1E4E-6A9B-8A41-49D2-3006B65CA2D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951" y="486667"/>
            <a:ext cx="3708973" cy="53038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294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8A0DB9-747D-463F-B8C1-7CD0708E8EC7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38D5F53-D39C-43D5-8869-AD2388A6AB5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150427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Breedbeeld</PresentationFormat>
  <Paragraphs>0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4" baseType="lpstr">
      <vt:lpstr>Arial</vt:lpstr>
      <vt:lpstr>Calibri</vt:lpstr>
      <vt:lpstr>Kantoorthema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Wim te Lintum</dc:creator>
  <cp:lastModifiedBy>Wim te Lintum</cp:lastModifiedBy>
  <cp:revision>61</cp:revision>
  <dcterms:created xsi:type="dcterms:W3CDTF">2020-09-14T18:52:30Z</dcterms:created>
  <dcterms:modified xsi:type="dcterms:W3CDTF">2026-03-05T08:31:18Z</dcterms:modified>
</cp:coreProperties>
</file>